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2.wav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dsujyrf@bk.ru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newwindow=1&amp;tbm=isch&amp;sa=1&amp;ei=y4qgXO78KMbW6ATVgpeAAw&amp;q=%D1%82%D0%B5%D1%80%D0%B5%D0%BC%D0%BE%D0%BA&amp;oq=%D1%82%D0%B5%D1%80%D0%B5%D0%BC%D0%BE%D0%BA&amp;gs_l=img.3..35i39l2j0i67l2j0l3j0i67j0l2.17971.19465..22570...0.0..0.172.858.0j7......1....1..gws-wiz-img.8BMvSi2vUqA" TargetMode="External"/><Relationship Id="rId2" Type="http://schemas.openxmlformats.org/officeDocument/2006/relationships/hyperlink" Target="https://www.google.com/search?newwindow=1&amp;tbm=isch&amp;sa=1&amp;ei=a4mgXMTZHKXKrgSA3aWwCg&amp;q=%D1%82%D0%B5%D1%80%D0%B5%D0%BC%D0%BE%D0%BA&amp;oq=%D1%82%D0%B5%D1%80%D0%B5%D0%BC%D0%BE%D0%BA&amp;gs_l=img.3..35i39l2j0i67l2j0j0i67l3j0l2.73659.74839..75723...0.0..0.168.854.0j7......1....1..gws-wiz-img.uO81YCFWLU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ickdegolden.ru/wp-content/themes/real_estate_agent_7/images/skazka-terem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45" y="2031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0112" y="2780928"/>
            <a:ext cx="3354098" cy="26550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Интерактивная 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игра </a:t>
            </a:r>
            <a:b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«Теремок»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58916"/>
            <a:ext cx="470205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smtClean="0"/>
              <a:t>27.04.2020 </a:t>
            </a:r>
            <a:r>
              <a:rPr lang="ru-RU" sz="2400" b="1" dirty="0"/>
              <a:t>группа №1, группа №2</a:t>
            </a:r>
          </a:p>
        </p:txBody>
      </p:sp>
    </p:spTree>
    <p:extLst>
      <p:ext uri="{BB962C8B-B14F-4D97-AF65-F5344CB8AC3E}">
        <p14:creationId xmlns:p14="http://schemas.microsoft.com/office/powerpoint/2010/main" xmlns="" val="41980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1"/>
          <a:stretch>
            <a:fillRect/>
          </a:stretch>
        </p:blipFill>
        <p:spPr bwMode="auto">
          <a:xfrm>
            <a:off x="5357818" y="2500306"/>
            <a:ext cx="12573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01" t="36192" r="41999" b="50377"/>
          <a:stretch>
            <a:fillRect/>
          </a:stretch>
        </p:blipFill>
        <p:spPr bwMode="auto">
          <a:xfrm>
            <a:off x="2357422" y="1571612"/>
            <a:ext cx="11430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67544" y="404664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7551272"/>
      </p:ext>
    </p:extLst>
  </p:cSld>
  <p:clrMapOvr>
    <a:masterClrMapping/>
  </p:clrMapOvr>
  <p:transition advTm="5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1"/>
          <a:stretch>
            <a:fillRect/>
          </a:stretch>
        </p:blipFill>
        <p:spPr bwMode="auto">
          <a:xfrm>
            <a:off x="5357818" y="2500306"/>
            <a:ext cx="12573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01" t="36192" r="41999" b="50377"/>
          <a:stretch>
            <a:fillRect/>
          </a:stretch>
        </p:blipFill>
        <p:spPr bwMode="auto">
          <a:xfrm>
            <a:off x="2357422" y="1571612"/>
            <a:ext cx="11430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867" t="36192" r="-266" b="37512"/>
          <a:stretch>
            <a:fillRect/>
          </a:stretch>
        </p:blipFill>
        <p:spPr bwMode="auto">
          <a:xfrm>
            <a:off x="6929454" y="4200525"/>
            <a:ext cx="24574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67544" y="332656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2379388"/>
      </p:ext>
    </p:extLst>
  </p:cSld>
  <p:clrMapOvr>
    <a:masterClrMapping/>
  </p:clrMapOvr>
  <p:transition advTm="185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16281E-6 C -0.02257 -0.02428 -0.03507 -0.05319 -0.05261 -0.0814 C -0.05938 -0.09204 -0.0658 -0.10106 -0.07327 -0.111 C -0.075 -0.11309 -0.07552 -0.11679 -0.07795 -0.1184 C -0.08872 -0.12604 -0.10677 -0.12766 -0.1165 -0.13806 " pathEditMode="relative" rAng="0" ptsTypes="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1"/>
          <a:stretch>
            <a:fillRect/>
          </a:stretch>
        </p:blipFill>
        <p:spPr bwMode="auto">
          <a:xfrm>
            <a:off x="5357818" y="2500306"/>
            <a:ext cx="12573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01" t="36192" r="41999" b="50377"/>
          <a:stretch>
            <a:fillRect/>
          </a:stretch>
        </p:blipFill>
        <p:spPr bwMode="auto">
          <a:xfrm>
            <a:off x="2357422" y="1571612"/>
            <a:ext cx="11430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867" t="36192" r="13133" b="52498"/>
          <a:stretch>
            <a:fillRect/>
          </a:stretch>
        </p:blipFill>
        <p:spPr bwMode="auto">
          <a:xfrm>
            <a:off x="3857620" y="1071546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67544" y="33265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281307"/>
      </p:ext>
    </p:extLst>
  </p:cSld>
  <p:clrMapOvr>
    <a:masterClrMapping/>
  </p:clrMapOvr>
  <p:transition advTm="53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01" t="36192" r="41999" b="50377"/>
          <a:stretch>
            <a:fillRect/>
          </a:stretch>
        </p:blipFill>
        <p:spPr bwMode="auto">
          <a:xfrm>
            <a:off x="2357422" y="1571612"/>
            <a:ext cx="11430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5" cstate="print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1"/>
          <a:stretch>
            <a:fillRect/>
          </a:stretch>
        </p:blipFill>
        <p:spPr bwMode="auto">
          <a:xfrm>
            <a:off x="5357818" y="2500306"/>
            <a:ext cx="12573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867" t="36192" r="13133" b="52498"/>
          <a:stretch>
            <a:fillRect/>
          </a:stretch>
        </p:blipFill>
        <p:spPr bwMode="auto">
          <a:xfrm>
            <a:off x="3857620" y="1071546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Ð¾ÑÐ¾Ð¶ÐµÐµ Ð¸Ð·Ð¾Ð±ÑÐ°Ð¶ÐµÐ½Ð¸Ðµ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1" t="32233" r="63466" b="36569"/>
          <a:stretch>
            <a:fillRect/>
          </a:stretch>
        </p:blipFill>
        <p:spPr bwMode="auto">
          <a:xfrm>
            <a:off x="162888" y="3276600"/>
            <a:ext cx="2388804" cy="32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395536" y="332656"/>
            <a:ext cx="1080120" cy="1080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86266024"/>
      </p:ext>
    </p:extLst>
  </p:cSld>
  <p:clrMapOvr>
    <a:masterClrMapping/>
  </p:clrMapOvr>
  <p:transition advTm="320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85 -0.12465 C 0.08819 -0.14153 0.09653 -0.16535 0.10625 -0.17946 C 0.11962 -0.21739 0.13298 -0.25532 0.14305 -0.29301 C 0.14774 -0.31128 0.14809 -0.33372 0.16562 -0.34505 C 0.171 -0.36031 0.16493 -0.34643 0.17673 -0.36193 C 0.18298 -0.36887 0.18524 -0.37997 0.19392 -0.38575 C 0.23698 -0.41235 0.28576 -0.42483 0.33767 -0.42622 C 0.36614 -0.42622 0.39409 -0.42622 0.42257 -0.42622 " pathEditMode="relative" rAng="0" ptsTypes="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15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4" cstate="print"/>
          <a:srcRect l="2401" t="66824" r="56266" b="28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67544" y="33265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4777993"/>
      </p:ext>
    </p:extLst>
  </p:cSld>
  <p:clrMapOvr>
    <a:masterClrMapping/>
  </p:clrMapOvr>
  <p:transition advTm="6037"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ÐÐ°ÑÑÐ¸Ð½ÐºÐ¸ Ð¿Ð¾ Ð·Ð°Ð¿ÑÐ¾ÑÑ Ð·Ð²ÐµÑÐ¸ ÑÑÐ¾ÑÑ Ð´Ð¾Ð¼" hidden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ÐÐ°ÑÑÐ¸Ð½ÐºÐ¸ Ð¿Ð¾ Ð·Ð°Ð¿ÑÐ¾ÑÑ Ð·Ð²ÐµÑÐ¸ ÑÑÐ¾ÑÑ Ð´Ð¾Ð¼" hidden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ÐÐ°ÑÑÐ¸Ð½ÐºÐ¸ Ð¿Ð¾ Ð·Ð°Ð¿ÑÐ¾ÑÑ Ð·Ð²ÐµÑÐ¸ ÑÑÐ¾ÑÑ Ð´Ð¾Ð¼" hidden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ÐÐ°ÑÑÐ¸Ð½ÐºÐ¸ Ð¿Ð¾ Ð·Ð°Ð¿ÑÐ¾ÑÑ 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2552"/>
            <a:ext cx="9144000" cy="6858000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23528" y="18864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7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nickdegolden.ru/wp-content/themes/real_estate_agent_7/images/skazka-terem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251520" y="116632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411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Задание</a:t>
            </a:r>
          </a:p>
          <a:p>
            <a:r>
              <a:rPr lang="ru-RU" sz="2800" dirty="0" smtClean="0"/>
              <a:t>1. Нарисуйте понравившегося героя, или сделайте из бумаги.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7863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Ответы присылайте удобным для вас способом:</a:t>
            </a:r>
          </a:p>
          <a:p>
            <a:r>
              <a:rPr lang="ru-RU" dirty="0" smtClean="0"/>
              <a:t>- </a:t>
            </a:r>
            <a:r>
              <a:rPr lang="ru-RU" dirty="0" err="1" smtClean="0"/>
              <a:t>WhatsApp</a:t>
            </a:r>
            <a:r>
              <a:rPr lang="ru-RU" dirty="0" smtClean="0"/>
              <a:t>: 89507143245</a:t>
            </a:r>
          </a:p>
          <a:p>
            <a:r>
              <a:rPr lang="ru-RU" dirty="0" smtClean="0"/>
              <a:t>- </a:t>
            </a:r>
            <a:r>
              <a:rPr lang="ru-RU" dirty="0" err="1" smtClean="0"/>
              <a:t>Viber</a:t>
            </a:r>
            <a:r>
              <a:rPr lang="ru-RU" dirty="0" smtClean="0"/>
              <a:t>: 89507143245</a:t>
            </a:r>
          </a:p>
          <a:p>
            <a:r>
              <a:rPr lang="en-US" dirty="0" smtClean="0"/>
              <a:t>-</a:t>
            </a:r>
            <a:r>
              <a:rPr lang="ru-RU" dirty="0" smtClean="0"/>
              <a:t>Электронная почта: </a:t>
            </a:r>
            <a:r>
              <a:rPr lang="en-US" dirty="0" smtClean="0">
                <a:hlinkClick r:id="rId2"/>
              </a:rPr>
              <a:t>dsujyrf@bk.ru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82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64357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2"/>
              </a:rPr>
              <a:t>4.</a:t>
            </a:r>
            <a:r>
              <a:rPr lang="en-US" dirty="0" smtClean="0">
                <a:hlinkClick r:id="rId2"/>
              </a:rPr>
              <a:t>https://www.google.com/search?newwindow=1&amp;tbm=isch&amp;sa=1&amp;ei=a4mgXMTZHKXKrgSA3aWwCg&amp;q=%D1%82%D0%B5%D1%80%D0%B5%D0%BC%D0%BE%D0%BA&amp;oq=%D1%82%D0%B5%D1%80%D0%B5%D0%BC%D0%BE%D0%BA&amp;gs_l=img.3..35i39l2j0i67l2j0j0i67l3j0l2.73659.74839..75723...0.0..0.168.854.0j7......1....1..gws-wiz-img.uO81YCFWLUY#imgrc=R49lPC8GgFaM4M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" y="392906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2"/>
              </a:rPr>
              <a:t>3.</a:t>
            </a:r>
            <a:r>
              <a:rPr lang="en-US" dirty="0" smtClean="0">
                <a:hlinkClick r:id="rId2"/>
              </a:rPr>
              <a:t>https://www.google.com/search?newwindow=1&amp;tbm=isch&amp;sa=1&amp;ei=a4mgXMTZHKXKrgSA3aWwCg&amp;q=%D1%82%D0%B5%D1%80%D0%B5%D0%BC%D0%BE%D0%BA&amp;oq=%D1%82%D0%B5%D1%80%D0%B5%D0%BC%D0%BE%D0%BA&amp;gs_l=img.3..35i39l2j0i67l2j0j0i67l3j0l2.73659.74839..75723...0.0..0.168.854.0j7......1....1..gws-wiz-img.uO81YCFWLUY#imgdii=NvWZ7yS0RAbOqM:&amp;</a:t>
            </a:r>
            <a:r>
              <a:rPr lang="en-US" dirty="0" err="1" smtClean="0">
                <a:hlinkClick r:id="rId2"/>
              </a:rPr>
              <a:t>imgrc</a:t>
            </a:r>
            <a:r>
              <a:rPr lang="en-US" dirty="0" smtClean="0">
                <a:hlinkClick r:id="rId2"/>
              </a:rPr>
              <a:t>=</a:t>
            </a:r>
            <a:r>
              <a:rPr lang="en-US" dirty="0" err="1" smtClean="0">
                <a:hlinkClick r:id="rId2"/>
              </a:rPr>
              <a:t>IiDuoIHqzkOCKM</a:t>
            </a:r>
            <a:r>
              <a:rPr lang="en-US" dirty="0" smtClean="0">
                <a:hlinkClick r:id="rId2"/>
              </a:rPr>
              <a:t>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85992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2"/>
              </a:rPr>
              <a:t>2.</a:t>
            </a:r>
            <a:r>
              <a:rPr lang="en-US" dirty="0" smtClean="0">
                <a:hlinkClick r:id="rId2"/>
              </a:rPr>
              <a:t>https://www.google.com/search?newwindow=1&amp;tbm=isch&amp;sa=1&amp;ei=a4mgXMTZHKXKrgSA3aWwCg&amp;q=%D1%82%D0%B5%D1%80%D0%B5%D0%BC%D0%BE%D0%BA&amp;oq=%D1%82%D0%B5%D1%80%D0%B5%D0%BC%D0%BE%D0%BA&amp;gs_l=img.3..35i39l2j0i67l2j0j0i67l3j0l2.73659.74839..75723...0.0..0.168.854.0j7......1....1..gws-wiz-img.uO81YCFWLUY#imgdii=3pYg1pxzSxMoIM:&amp;</a:t>
            </a:r>
            <a:r>
              <a:rPr lang="en-US" dirty="0" err="1" smtClean="0">
                <a:hlinkClick r:id="rId2"/>
              </a:rPr>
              <a:t>imgrc</a:t>
            </a:r>
            <a:r>
              <a:rPr lang="en-US" dirty="0" smtClean="0">
                <a:hlinkClick r:id="rId2"/>
              </a:rPr>
              <a:t>=</a:t>
            </a:r>
            <a:r>
              <a:rPr lang="en-US" dirty="0" err="1" smtClean="0">
                <a:hlinkClick r:id="rId2"/>
              </a:rPr>
              <a:t>IiDuoIHqzkOCKM</a:t>
            </a:r>
            <a:r>
              <a:rPr lang="en-US" dirty="0" smtClean="0">
                <a:hlinkClick r:id="rId2"/>
              </a:rPr>
              <a:t>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" y="571480"/>
            <a:ext cx="8858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1.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s://www.google.com/search?newwindow=1&amp;tbm=isch&amp;sa=1&amp;ei=y4qgXO78KMbW6ATVgpeAAw&amp;q=%D1%82%D0%B5%D1%80%D0%B5%D0%BC%D0%BE%D0%BA&amp;oq=%D1%82%D0%B5%D1%80%D0%B5%D0%BC%D0%BE%D0%BA&amp;gs_l=img.3..35i39l2j0i67l2j0l3j0i67j0l2.17971.19465..22570...0.0..0.172.858.0j7......1....1..gws-wiz-img.8BMvSi2vUqA#imgdii=LnBdD8AuVT7nbM:&amp;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imgrc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=cNpech_CVs1mpM: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0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Ссылки  в интернете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1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505525" y="2606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9477024"/>
      </p:ext>
    </p:extLst>
  </p:cSld>
  <p:clrMapOvr>
    <a:masterClrMapping/>
  </p:clrMapOvr>
  <p:transition advTm="56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000" t="14797" r="1200" b="64468"/>
          <a:stretch>
            <a:fillRect/>
          </a:stretch>
        </p:blipFill>
        <p:spPr bwMode="auto">
          <a:xfrm>
            <a:off x="7800975" y="4762500"/>
            <a:ext cx="13430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539552" y="260648"/>
            <a:ext cx="1080120" cy="96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4811176"/>
      </p:ext>
    </p:extLst>
  </p:cSld>
  <p:clrMapOvr>
    <a:masterClrMapping/>
  </p:clrMapOvr>
  <p:transition advTm="117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3145 C -0.02864 -0.03284 -0.03385 -0.03215 -0.03802 -0.03515 C -0.04097 -0.03654 -0.04166 -0.04163 -0.04392 -0.04464 C -0.05208 -0.05527 -0.05052 -0.05319 -0.06111 -0.05712 C -0.08316 -0.08141 -0.10503 -0.09459 -0.13576 -0.1013 C -0.15191 -0.11332 -0.17031 -0.1265 -0.19028 -0.1265 " pathEditMode="relative" rAng="0" ptsTypes="fffff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67544" y="404664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6710392"/>
      </p:ext>
    </p:extLst>
  </p:cSld>
  <p:clrMapOvr>
    <a:masterClrMapping/>
  </p:clrMapOvr>
  <p:transition advTm="85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66448"/>
          <a:stretch>
            <a:fillRect/>
          </a:stretch>
        </p:blipFill>
        <p:spPr bwMode="auto">
          <a:xfrm>
            <a:off x="0" y="4991100"/>
            <a:ext cx="14001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395287" y="332656"/>
            <a:ext cx="962003" cy="96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9243931"/>
      </p:ext>
    </p:extLst>
  </p:cSld>
  <p:clrMapOvr>
    <a:masterClrMapping/>
  </p:clrMapOvr>
  <p:transition advTm="13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9 -0.00231 C 0.27309 -0.00416 0.34375 -0.00601 0.54028 -0.00439 C 0.55104 -0.0037 0.56198 -0.00393 0.57275 -0.00231 C 0.57952 -0.00139 0.58594 0.00254 0.59271 0.0037 C 0.61129 0.01226 0.63438 0.00578 0.65261 0.0037 C 0.66163 0.00162 0.67084 -0.00278 0.67882 -0.00856 C 0.68212 -0.01087 0.68802 -0.01665 0.68802 -0.01665 C 0.69097 -0.02845 0.68681 -0.03515 0.68351 -0.04533 C 0.68038 -0.05458 0.6816 -0.0592 0.6757 -0.06591 C 0.67136 -0.07077 0.66459 -0.06915 0.65886 -0.07007 C 0.64479 -0.07562 0.66927 -0.06637 0.63577 -0.07401 C 0.63264 -0.0747 0.62657 -0.07817 0.62657 -0.07817 " pathEditMode="relative" ptsTypes="fffffffffff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033005"/>
      </p:ext>
    </p:extLst>
  </p:cSld>
  <p:clrMapOvr>
    <a:masterClrMapping/>
  </p:clrMapOvr>
  <p:transition advTm="68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3" t="1413" r="17998" b="78984"/>
          <a:stretch>
            <a:fillRect/>
          </a:stretch>
        </p:blipFill>
        <p:spPr bwMode="auto">
          <a:xfrm>
            <a:off x="214282" y="4876800"/>
            <a:ext cx="1257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75969022"/>
      </p:ext>
    </p:extLst>
  </p:cSld>
  <p:clrMapOvr>
    <a:masterClrMapping/>
  </p:clrMapOvr>
  <p:transition advTm="8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39 -0.0104 C 0.07621 -0.0185 0.08559 -0.02613 0.09236 -0.03075 C 0.09409 -0.03307 0.09531 -0.03584 0.09722 -0.03769 C 0.09878 -0.03908 0.10104 -0.03862 0.10225 -0.04001 C 0.10607 -0.04394 0.10833 -0.04995 0.11215 -0.05365 C 0.11562 -0.05666 0.12222 -0.06267 0.12222 -0.06244 C 0.1276 -0.07354 0.12743 -0.0747 0.13715 -0.07192 C 0.14323 -0.06313 0.14965 -0.05619 0.15538 -0.04671 C 0.16302 -0.0333 0.16632 -0.02289 0.17847 -0.01734 C 0.19114 -0.0215 0.18264 -0.02266 0.1901 -0.03307 C 0.19496 -0.03977 0.20191 -0.04463 0.20677 -0.05134 C 0.20816 -0.05319 0.2085 -0.05643 0.21024 -0.05804 C 0.21198 -0.05966 0.21458 -0.05943 0.21666 -0.06036 C 0.22378 -0.07007 0.22326 -0.07308 0.2335 -0.06961 C 0.24219 -0.06128 0.2368 -0.0666 0.24844 -0.05134 C 0.25121 -0.04741 0.25208 -0.04162 0.25503 -0.03769 C 0.25659 -0.03538 0.2585 -0.0333 0.26007 -0.03075 C 0.2625 -0.02636 0.26666 -0.01734 0.26666 -0.01688 C 0.27795 -0.02127 0.28646 -0.03469 0.29809 -0.04001 C 0.30399 -0.04625 0.31059 -0.05134 0.31649 -0.05804 C 0.32187 -0.06406 0.32534 -0.07331 0.32969 -0.08071 C 0.34045 -0.07562 0.32969 -0.08279 0.33628 -0.07192 C 0.3375 -0.06984 0.33958 -0.06868 0.34132 -0.06729 C 0.34392 -0.05643 0.3467 -0.05411 0.35469 -0.05134 C 0.36319 -0.04347 0.371 -0.03399 0.37951 -0.02613 C 0.38715 -0.04232 0.38281 -0.03723 0.39114 -0.0444 C 0.39583 -0.05457 0.40364 -0.0555 0.41094 -0.06267 C 0.4184 -0.06984 0.42448 -0.07747 0.43264 -0.08302 C 0.43368 -0.08533 0.43403 -0.0888 0.43594 -0.08973 C 0.44201 -0.09297 0.4408 -0.08371 0.44253 -0.08071 C 0.44375 -0.07863 0.44583 -0.0777 0.44757 -0.07608 C 0.45069 -0.06383 0.45955 -0.04417 0.46909 -0.04001 C 0.47309 -0.03214 0.47569 -0.02937 0.48246 -0.02613 C 0.48837 -0.03237 0.49288 -0.04116 0.49913 -0.04671 C 0.51094 -0.05781 0.50607 -0.05203 0.51389 -0.06267 C 0.52344 -0.05828 0.51493 -0.06359 0.52222 -0.05365 C 0.52795 -0.04602 0.53559 -0.03723 0.54201 -0.03075 C 0.54409 -0.02867 0.5467 -0.02821 0.54878 -0.02613 C 0.55052 -0.02451 0.55191 -0.0215 0.55382 -0.01965 C 0.55694 -0.01618 0.56371 -0.0104 0.56371 -0.01017 C 0.56771 -0.00254 0.57066 0.00024 0.57708 0.00324 C 0.58628 0.01272 0.60399 0.02521 0.6151 0.03053 C 0.62014 0.02961 0.62552 0.03053 0.63003 0.02822 C 0.63212 0.02706 0.63212 0.02359 0.63333 0.02151 C 0.64028 0.01018 0.64878 0.00209 0.65521 -0.0104 C 0.65694 -0.01873 0.65868 -0.02682 0.65989 -0.03538 C 0.65989 -0.03561 0.65903 -0.07053 0.65521 -0.07608 C 0.65173 -0.08071 0.64496 -0.08973 0.64496 -0.0895 " pathEditMode="relative" rAng="0" ptsTypes="ff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1"/>
          <a:stretch>
            <a:fillRect/>
          </a:stretch>
        </p:blipFill>
        <p:spPr bwMode="auto">
          <a:xfrm>
            <a:off x="5357818" y="2500306"/>
            <a:ext cx="12573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589871"/>
      </p:ext>
    </p:extLst>
  </p:cSld>
  <p:clrMapOvr>
    <a:masterClrMapping/>
  </p:clrMapOvr>
  <p:transition advTm="68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5"/>
          <a:stretch>
            <a:fillRect/>
          </a:stretch>
        </p:blipFill>
        <p:spPr bwMode="auto">
          <a:xfrm>
            <a:off x="3214678" y="3786190"/>
            <a:ext cx="1400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0" t="14797" r="4000" b="75576"/>
          <a:stretch>
            <a:fillRect/>
          </a:stretch>
        </p:blipFill>
        <p:spPr bwMode="auto">
          <a:xfrm>
            <a:off x="2214546" y="385762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1"/>
          <a:stretch>
            <a:fillRect/>
          </a:stretch>
        </p:blipFill>
        <p:spPr bwMode="auto">
          <a:xfrm>
            <a:off x="5357818" y="2500306"/>
            <a:ext cx="12573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0001" t="37276" r="35466" b="36569"/>
          <a:stretch>
            <a:fillRect/>
          </a:stretch>
        </p:blipFill>
        <p:spPr bwMode="auto">
          <a:xfrm>
            <a:off x="7643834" y="4214818"/>
            <a:ext cx="175260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539552" y="404664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2893465"/>
      </p:ext>
    </p:extLst>
  </p:cSld>
  <p:clrMapOvr>
    <a:masterClrMapping/>
  </p:clrMapOvr>
  <p:transition advTm="19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09 -0.03076 C -0.10851 -0.03423 -0.10035 -0.03007 -0.10885 -0.03886 C -0.1118 -0.04186 -0.11805 -0.04718 -0.11805 -0.04695 C -0.12535 -0.06615 -0.13594 -0.0969 -0.14878 -0.1087 C -0.15243 -0.11564 -0.15521 -0.11818 -0.16111 -0.12096 C -0.16389 -0.12443 -0.16771 -0.13113 -0.17187 -0.13113 " pathEditMode="relative" rAng="0" ptsTypes="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130</Words>
  <Application>Microsoft Office PowerPoint</Application>
  <PresentationFormat>Экран (4:3)</PresentationFormat>
  <Paragraphs>13</Paragraphs>
  <Slides>18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Интерактивная  игра  «Теремок»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 Теремок»</dc:title>
  <cp:lastModifiedBy>Admin</cp:lastModifiedBy>
  <cp:revision>5</cp:revision>
  <dcterms:modified xsi:type="dcterms:W3CDTF">2020-04-27T10:21:00Z</dcterms:modified>
</cp:coreProperties>
</file>